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1" r:id="rId4"/>
    <p:sldId id="266" r:id="rId5"/>
    <p:sldId id="260" r:id="rId6"/>
    <p:sldId id="267" r:id="rId7"/>
    <p:sldId id="262" r:id="rId8"/>
    <p:sldId id="263" r:id="rId9"/>
    <p:sldId id="279" r:id="rId10"/>
    <p:sldId id="259" r:id="rId11"/>
    <p:sldId id="283" r:id="rId12"/>
    <p:sldId id="284" r:id="rId13"/>
    <p:sldId id="286" r:id="rId14"/>
    <p:sldId id="265" r:id="rId15"/>
    <p:sldId id="264" r:id="rId16"/>
    <p:sldId id="268" r:id="rId17"/>
    <p:sldId id="278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A7529-9A9C-41F0-9CA6-C7D4D2CAEEF3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1FBFA-22F1-4865-83A9-0925642ECF5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8807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1FBFA-22F1-4865-83A9-0925642ECF52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7244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45362D2-45B9-45B8-2FBD-6C7343F2E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098CBA0F-A0D2-42FC-4447-C6E2520CD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2E09F25-EA0C-D82E-AFA3-D5CF2AE8E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35D5F20-9D02-A0B9-6B34-77737B4E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B15D79BA-B90C-5AA7-3FAA-81CD7FA4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7830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A0471C4-9BB1-D8F5-628C-FAC2C036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AC74653B-5E61-5D84-7BBF-D2EF7F514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41D7436-D082-5F31-7C22-CB69BC6A4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02DADF7-6B28-440C-2C63-088CB3F1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C32467C-9C68-695D-E595-73A8ADC75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364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C39BC70C-22B9-BB94-9B0B-CA8448FCE7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CD556933-DE45-607F-131E-55D4AE8EA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5B219F1-660F-5472-37FE-E4F5493E8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9682F0E-5457-9404-8F06-F15151F3C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9DE77C2-0846-13CD-9B94-934C6C67F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1692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2F0EB6-4859-9AFA-CED8-170ADA4F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CEA9357-10B1-CF16-606F-A75B22C73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85F30F58-6DA7-02C8-C534-A0278F66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6864E32-E17D-B075-9BAE-F2B22B819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B0DD66C-6884-BA8E-5CCA-470BD83E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8076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084A19A-5E43-388C-2464-CF323F07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B96780A-09D7-5860-4957-0B14AD00B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8349576-1A3D-4941-3877-7FD4BAFA0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D86546E-2BBC-315E-595E-91874E06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CC2C3E9-E5AF-64A0-6191-18D47AB5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0552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64DAA0-EDB3-667B-4801-2A4E7B80C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0B78CD3-0065-87E2-B41A-B9A4C4E5DF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1493987-0F97-98EE-C30A-A320B73FC4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5E84017-8A3B-B2AE-D92C-30E01EB67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1018BEF-F14B-2C75-546B-34303B713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52BE63BD-4812-D544-D73E-E955AED30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1809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2CDCFCE-B56E-C3B3-4F59-9AAEB77E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75942179-A1CC-484F-AE37-B991C4CD7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711BF47-4DD9-AD50-1EE8-ACECFCF68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22D6198A-3532-9255-D83A-8648A039D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D3A886DF-DC1C-33E1-3982-40577D787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4A0FEAEF-FCCA-6F3A-1577-9BFECD48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72807265-4A72-FEE8-DFFA-0D17BB85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FF9978E-D212-83FD-8AD0-1B792144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254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7DA9372-AEAB-9A67-3786-8ACCFA60C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C882816A-7B26-B5FB-B760-C33852587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0D2AEDD2-EA35-006A-54D2-20F8ADD1A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3E77AA0E-5DFD-1406-DF02-A4CCF24F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5512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4B7306DA-6E81-F4A0-C6F2-8E6B0744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3EE1B216-8710-71BA-9F09-06C3946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4D2E80BA-0B69-ECA5-F0AB-87FA3736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80136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26F91DE-2670-3A0E-08D4-46F58A4A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2CCA5F8-E605-4A5D-DF72-5440EC061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E1452A0D-5684-3AB2-EFCF-56915B2CC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D1C46E8-F124-7008-B7B2-35AE5C1CB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89B1F90-7337-AACD-EA99-7C6C1498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C492A8D-E5F4-406C-90EF-F5337F51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03478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E43E17D-D49B-ABC6-09F4-23BC7E35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E4E42F2A-03E7-FE4A-9756-A542006162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7BA1BDD-58C9-39AF-7613-19C578562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76E5D05F-E00A-80B8-9306-0E1B5056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A6FC8C5-4768-003E-356E-57EBE3FB7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7FDFF94E-3D88-5492-9B58-F360757D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8774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1F112A05-6AC0-DFD7-E85B-385669FE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A086511D-FDF6-ED4E-0A98-A13EC2573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3E8A6B3-6235-7022-A435-EDA2ABFBC3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3A404-032F-44AD-89B9-2D8C0968E249}" type="datetimeFigureOut">
              <a:rPr lang="pl-PL" smtClean="0"/>
              <a:pPr/>
              <a:t>27.09.2024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F76442D-AD0D-8523-B046-7C07FC878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D46775A-B496-4B3B-8578-25D93B28F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966ED4-8DD1-4AAD-9AF6-6DFB437B40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3616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4E6B85C-E58F-8B2C-C865-7FF5A569C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113896"/>
            <a:ext cx="10972800" cy="2387600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Stencil" panose="040409050D0802020404" pitchFamily="82" charset="0"/>
              </a:rPr>
              <a:t>EUROPEJSKIE KOMPETENCJE </a:t>
            </a:r>
            <a:br>
              <a:rPr lang="pl-PL" dirty="0">
                <a:latin typeface="Stencil" panose="040409050D0802020404" pitchFamily="82" charset="0"/>
              </a:rPr>
            </a:br>
            <a:r>
              <a:rPr lang="pl-PL" dirty="0">
                <a:latin typeface="Stencil" panose="040409050D0802020404" pitchFamily="82" charset="0"/>
              </a:rPr>
              <a:t>WŁOSCHY – SPOLETO</a:t>
            </a:r>
            <a:br>
              <a:rPr lang="pl-PL" dirty="0">
                <a:latin typeface="Stencil" panose="040409050D0802020404" pitchFamily="82" charset="0"/>
              </a:rPr>
            </a:br>
            <a:r>
              <a:rPr lang="pl-PL" dirty="0">
                <a:latin typeface="Stencil" panose="040409050D0802020404" pitchFamily="82" charset="0"/>
              </a:rPr>
              <a:t>22.04. – 10.05.2024 r.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0672595-92BF-30B9-A069-9D2993182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525" y="3996621"/>
            <a:ext cx="2604950" cy="268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3523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6BECD46-C4B7-0CCB-F9B5-A4E91FEF2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CAFC4C4-8C14-5C37-3C0A-B3B09FD01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62258"/>
            <a:ext cx="5897963" cy="503061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0E4DBB1-18B7-B5C5-39F4-B7EC4BE497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4039" y="1462258"/>
            <a:ext cx="5917324" cy="51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3322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5218FC4-C153-442B-234A-EF008EBBE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11B1F8F-B82A-1D46-98C4-BCCA7374B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5304" y="-8348"/>
            <a:ext cx="9078310" cy="6808733"/>
          </a:xfrm>
        </p:spPr>
      </p:pic>
    </p:spTree>
    <p:extLst>
      <p:ext uri="{BB962C8B-B14F-4D97-AF65-F5344CB8AC3E}">
        <p14:creationId xmlns:p14="http://schemas.microsoft.com/office/powerpoint/2010/main" xmlns="" val="3211225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27DF5F2-9015-F105-BEDA-4BD59D765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budynek, fiołek, fioletowy, noc">
            <a:extLst>
              <a:ext uri="{FF2B5EF4-FFF2-40B4-BE49-F238E27FC236}">
                <a16:creationId xmlns:a16="http://schemas.microsoft.com/office/drawing/2014/main" xmlns="" id="{24D37FD6-3835-2037-47E2-85C9BAFA9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2696" y="0"/>
            <a:ext cx="9078311" cy="6808733"/>
          </a:xfrm>
        </p:spPr>
      </p:pic>
    </p:spTree>
    <p:extLst>
      <p:ext uri="{BB962C8B-B14F-4D97-AF65-F5344CB8AC3E}">
        <p14:creationId xmlns:p14="http://schemas.microsoft.com/office/powerpoint/2010/main" xmlns="" val="605838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DB80EE-B842-56C1-3A49-0FAA1D24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C9ADC376-3541-47AC-2D4A-6CD013772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2469" y="1"/>
            <a:ext cx="9101959" cy="6826470"/>
          </a:xfrm>
        </p:spPr>
      </p:pic>
    </p:spTree>
    <p:extLst>
      <p:ext uri="{BB962C8B-B14F-4D97-AF65-F5344CB8AC3E}">
        <p14:creationId xmlns:p14="http://schemas.microsoft.com/office/powerpoint/2010/main" xmlns="" val="3839968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2F14757-B133-8602-50A9-D29469B3F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232" y="304581"/>
            <a:ext cx="4001841" cy="1386107"/>
          </a:xfrm>
        </p:spPr>
        <p:txBody>
          <a:bodyPr/>
          <a:lstStyle/>
          <a:p>
            <a:pPr algn="ctr"/>
            <a:r>
              <a:rPr lang="pl-PL" dirty="0"/>
              <a:t>RZYM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E2B311B9-F5F9-21C6-3898-8524252BA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2136" y="3837119"/>
            <a:ext cx="3347727" cy="282156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10916C3-88C6-D9B4-2DD9-83F0DAA82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264" y="304581"/>
            <a:ext cx="3462108" cy="288509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1FB86992-1762-4D49-9EB0-22B887EAA6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263" y="3773590"/>
            <a:ext cx="3462109" cy="288509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214EB485-1F57-C330-60E0-FA11EF02B6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699353" y="304581"/>
            <a:ext cx="3001087" cy="2813936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ADF79580-9C6E-D42C-6F2A-1300D09B5E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5747" y="1258757"/>
            <a:ext cx="3600504" cy="236482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C481087C-9BF2-5B69-E4B0-E6FE5ED2D7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713" y="3844745"/>
            <a:ext cx="3347727" cy="281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635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5364531-FDB5-C143-E26D-A50AAC126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D4795B61-650F-95C0-8BE9-6903D2300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971" y="2865212"/>
            <a:ext cx="4685771" cy="4017701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A25EF2D-B01A-1203-A349-11B1C193E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1018" y="208942"/>
            <a:ext cx="4412011" cy="376396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25344BF7-549E-A9F3-CB5D-98DE1C2DF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3338" y="1690688"/>
            <a:ext cx="2599084" cy="383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0820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6937BD1-7EAB-5BB8-3242-D7C6B0CA3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780" y="815974"/>
            <a:ext cx="3876804" cy="874714"/>
          </a:xfrm>
        </p:spPr>
        <p:txBody>
          <a:bodyPr/>
          <a:lstStyle/>
          <a:p>
            <a:pPr algn="ctr"/>
            <a:r>
              <a:rPr lang="pl-PL" dirty="0"/>
              <a:t>ASYŻ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4569777A-99F8-0030-6C84-F55CA309E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0780" y="1690688"/>
            <a:ext cx="3877429" cy="435133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1C4956D-3119-FC46-80FA-732A6A41B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4571" y="492389"/>
            <a:ext cx="3877429" cy="56324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640A03E3-05A7-0F0C-95F4-0CE505A64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92389"/>
            <a:ext cx="4064418" cy="60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5992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EEEEF2D-9837-8240-FBC1-6AE6B8F0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302" y="0"/>
            <a:ext cx="5149981" cy="1375379"/>
          </a:xfrm>
        </p:spPr>
        <p:txBody>
          <a:bodyPr/>
          <a:lstStyle/>
          <a:p>
            <a:r>
              <a:rPr lang="pl-PL" dirty="0"/>
              <a:t>GÓRA MONTELUCO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35C3F8D-3736-E6F3-C5DD-DEB4662AA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8699" y="943696"/>
            <a:ext cx="3773301" cy="585073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8C0AC64-257D-E912-5DBB-3D5D4913A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027907"/>
            <a:ext cx="4172701" cy="5893785"/>
          </a:xfrm>
          <a:prstGeom prst="rect">
            <a:avLst/>
          </a:prstGeom>
        </p:spPr>
      </p:pic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xmlns="" id="{11B45313-CF1D-4027-115C-BB9899C54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7859" y="1799130"/>
            <a:ext cx="3975682" cy="4351338"/>
          </a:xfrm>
        </p:spPr>
      </p:pic>
    </p:spTree>
    <p:extLst>
      <p:ext uri="{BB962C8B-B14F-4D97-AF65-F5344CB8AC3E}">
        <p14:creationId xmlns:p14="http://schemas.microsoft.com/office/powerpoint/2010/main" xmlns="" val="3164342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490200-B6D5-B480-22A4-470C6D662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A23DF79D-00FB-1ACA-E3BC-5EB9F2D01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6065" y="0"/>
            <a:ext cx="8139869" cy="6858000"/>
          </a:xfrm>
        </p:spPr>
      </p:pic>
    </p:spTree>
    <p:extLst>
      <p:ext uri="{BB962C8B-B14F-4D97-AF65-F5344CB8AC3E}">
        <p14:creationId xmlns:p14="http://schemas.microsoft.com/office/powerpoint/2010/main" xmlns="" val="3094918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05653F1-2250-930D-A684-808FBBF0D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A4F8C2F-B104-64DD-7FF1-EDE967AAD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4325" y="1918344"/>
            <a:ext cx="3137243" cy="349805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1C8387F-9733-1D3B-C15C-4E1449ABF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37469"/>
            <a:ext cx="4445024" cy="518874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890B2202-1173-2D40-7E5C-46538D3C6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869" y="1461837"/>
            <a:ext cx="4451131" cy="514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2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95A1B6-FB63-EF67-648D-8184B3BD8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5B73881-7222-D01F-3B0C-E85458DE2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6716" y="153213"/>
            <a:ext cx="7238567" cy="6551574"/>
          </a:xfrm>
        </p:spPr>
      </p:pic>
    </p:spTree>
    <p:extLst>
      <p:ext uri="{BB962C8B-B14F-4D97-AF65-F5344CB8AC3E}">
        <p14:creationId xmlns:p14="http://schemas.microsoft.com/office/powerpoint/2010/main" xmlns="" val="3142061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7FE1BC8-3D53-58F9-52AD-26DCFDA06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091E56B-298F-A19F-0064-FF7536762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5349" y="0"/>
            <a:ext cx="9121301" cy="6840976"/>
          </a:xfrm>
        </p:spPr>
      </p:pic>
    </p:spTree>
    <p:extLst>
      <p:ext uri="{BB962C8B-B14F-4D97-AF65-F5344CB8AC3E}">
        <p14:creationId xmlns:p14="http://schemas.microsoft.com/office/powerpoint/2010/main" xmlns="" val="326181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D3EF35-25AA-A1D2-E2C2-3F4A681E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35"/>
            <a:ext cx="10515600" cy="1325563"/>
          </a:xfrm>
        </p:spPr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935E2DE7-618B-F89C-C458-DC8C0A054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8523" y="425531"/>
            <a:ext cx="3887066" cy="569831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A96CE9A-3E70-08A2-6080-A38C05B0C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4934" y="346589"/>
            <a:ext cx="3887066" cy="5637264"/>
          </a:xfrm>
          <a:prstGeom prst="rect">
            <a:avLst/>
          </a:prstGeom>
        </p:spPr>
      </p:pic>
      <p:pic>
        <p:nvPicPr>
          <p:cNvPr id="9" name="Obraz 8" descr="Obraz zawierający tekst, w pomieszczeniu, ściana, meble&#10;&#10;Opis wygenerowany automatycznie">
            <a:extLst>
              <a:ext uri="{FF2B5EF4-FFF2-40B4-BE49-F238E27FC236}">
                <a16:creationId xmlns:a16="http://schemas.microsoft.com/office/drawing/2014/main" xmlns="" id="{4ABA9ECC-2A2A-555B-640E-715DE4300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5531"/>
            <a:ext cx="4079179" cy="600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611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18DDBE-A5FF-2D50-B55A-85A34820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DFC03AA-A57B-EA54-15BB-101684751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8462" y="249971"/>
            <a:ext cx="4469524" cy="653329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85C0CE65-9004-4322-1C63-014312172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3765" y="249971"/>
            <a:ext cx="4916555" cy="635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2583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604E70B-9514-8B14-6E1C-B2E4FDC46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4ADD22E-6160-2A09-9B93-8A6D9E32C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4378" y="0"/>
            <a:ext cx="4632476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AC33794-CD13-215C-D0CC-78674642C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6338" y="0"/>
            <a:ext cx="4525662" cy="6858000"/>
          </a:xfrm>
          <a:prstGeom prst="rect">
            <a:avLst/>
          </a:prstGeom>
        </p:spPr>
      </p:pic>
      <p:pic>
        <p:nvPicPr>
          <p:cNvPr id="13" name="Symbol zastępczy zawartości 12">
            <a:extLst>
              <a:ext uri="{FF2B5EF4-FFF2-40B4-BE49-F238E27FC236}">
                <a16:creationId xmlns:a16="http://schemas.microsoft.com/office/drawing/2014/main" xmlns="" id="{8B424BEC-F26E-5EC5-2ABB-78FD0E4AF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415148" cy="6744521"/>
          </a:xfrm>
        </p:spPr>
      </p:pic>
    </p:spTree>
    <p:extLst>
      <p:ext uri="{BB962C8B-B14F-4D97-AF65-F5344CB8AC3E}">
        <p14:creationId xmlns:p14="http://schemas.microsoft.com/office/powerpoint/2010/main" xmlns="" val="1160603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D0BC1AA-1B96-1B55-733D-E5B895266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0A9986ED-D45B-B212-3F47-C4D07E19F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-34672"/>
            <a:ext cx="4619298" cy="6892672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282525F5-2E13-2861-BC91-66BB3EE34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9526" y="-34672"/>
            <a:ext cx="531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294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6">
            <a:extLst>
              <a:ext uri="{FF2B5EF4-FFF2-40B4-BE49-F238E27FC236}">
                <a16:creationId xmlns:a16="http://schemas.microsoft.com/office/drawing/2014/main" xmlns="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Symbol zastępczy zawartości 21" descr="Obraz zawierający tekst, w pomieszczeniu, ściana, meble&#10;&#10;Opis wygenerowany automatycznie">
            <a:extLst>
              <a:ext uri="{FF2B5EF4-FFF2-40B4-BE49-F238E27FC236}">
                <a16:creationId xmlns:a16="http://schemas.microsoft.com/office/drawing/2014/main" xmlns="" id="{F62CC68C-5783-1CFA-A1EE-671309096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637" y="-10"/>
            <a:ext cx="4653207" cy="6858000"/>
          </a:xfrm>
        </p:spPr>
      </p:pic>
      <p:pic>
        <p:nvPicPr>
          <p:cNvPr id="20" name="Symbol zastępczy zawartości 19" descr="Obraz zawierający tekst, w pomieszczeniu, komputer, meble&#10;&#10;Opis wygenerowany automatycznie">
            <a:extLst>
              <a:ext uri="{FF2B5EF4-FFF2-40B4-BE49-F238E27FC236}">
                <a16:creationId xmlns:a16="http://schemas.microsoft.com/office/drawing/2014/main" xmlns="" id="{FB1CABF2-883B-26E9-D00C-C2F6FF878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64" b="828"/>
          <a:stretch/>
        </p:blipFill>
        <p:spPr>
          <a:xfrm>
            <a:off x="6817157" y="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327220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14ED9E1-E30C-371C-0EDF-13327976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A7781A9-9106-F9C5-F410-8955B8078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337" y="1487296"/>
            <a:ext cx="5936849" cy="5005579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6F2F9A2-9B0B-604A-AD4C-4B88C1388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5049" y="0"/>
            <a:ext cx="4687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7239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AF7C07-B0F9-7152-0886-C304E7E4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91" y="303540"/>
            <a:ext cx="2850931" cy="1325563"/>
          </a:xfrm>
        </p:spPr>
        <p:txBody>
          <a:bodyPr/>
          <a:lstStyle/>
          <a:p>
            <a:pPr algn="ctr"/>
            <a:r>
              <a:rPr lang="pl-PL" dirty="0"/>
              <a:t>SPOLETO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4413D8F-D20F-8528-28D5-4DEFE47A0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3871" y="0"/>
            <a:ext cx="6858000" cy="68580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9BDB4DAF-E5F8-5C7C-E327-F265D956F2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933" y="2312769"/>
            <a:ext cx="4976648" cy="37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97012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</Words>
  <Application>Microsoft Office PowerPoint</Application>
  <PresentationFormat>Niestandardowy</PresentationFormat>
  <Paragraphs>6</Paragraphs>
  <Slides>20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EUROPEJSKIE KOMPETENCJE  WŁOSCHY – SPOLETO 22.04. – 10.05.2024 r.</vt:lpstr>
      <vt:lpstr>Slajd 2</vt:lpstr>
      <vt:lpstr>Slajd 3</vt:lpstr>
      <vt:lpstr>Slajd 4</vt:lpstr>
      <vt:lpstr>Slajd 5</vt:lpstr>
      <vt:lpstr>Slajd 6</vt:lpstr>
      <vt:lpstr>Slajd 7</vt:lpstr>
      <vt:lpstr>Slajd 8</vt:lpstr>
      <vt:lpstr>SPOLETO</vt:lpstr>
      <vt:lpstr>Slajd 10</vt:lpstr>
      <vt:lpstr>Slajd 11</vt:lpstr>
      <vt:lpstr>Slajd 12</vt:lpstr>
      <vt:lpstr>Slajd 13</vt:lpstr>
      <vt:lpstr>RZYM</vt:lpstr>
      <vt:lpstr>Slajd 15</vt:lpstr>
      <vt:lpstr>ASYŻ</vt:lpstr>
      <vt:lpstr>GÓRA MONTELUCO</vt:lpstr>
      <vt:lpstr>Slajd 18</vt:lpstr>
      <vt:lpstr>Slajd 19</vt:lpstr>
      <vt:lpstr>Slajd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EUROPEJSKIE KOMPETENCJE  WŁOSCHY – SPOLETO 22.04. – 10.05.2024 r.</dc:title>
  <dc:creator>Nauczyciel Sala 50</dc:creator>
  <cp:lastModifiedBy>Ida Gniwek</cp:lastModifiedBy>
  <cp:revision>4</cp:revision>
  <dcterms:created xsi:type="dcterms:W3CDTF">2024-09-27T10:53:39Z</dcterms:created>
  <dcterms:modified xsi:type="dcterms:W3CDTF">2024-09-27T11:36:59Z</dcterms:modified>
</cp:coreProperties>
</file>